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8C775-DD04-4B5F-893A-1394E5272241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C9485C-C19C-4BFF-8F8B-6A92D73DF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61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9485C-C19C-4BFF-8F8B-6A92D73DFB6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256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0B3D3-6B5C-2548-0845-1A01593F41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F028F3-8530-28D7-F297-1D4F1EFF89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4FD6B-B7E2-1005-9EF2-CCEF722C6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4D9AE-DBA1-4C4E-A661-226CE9B4C15D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9F2A0-F8AB-506C-311E-05D1D0D64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388F7-C6A2-E463-039C-F3F5722C5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681CC-EF30-481F-AC17-4AA719298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886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4A476-F82F-6CEB-E29A-29AB1EE97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FC865B-8AF8-3BA6-15BE-D05C85D413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19D94-FF6C-DA81-67CD-7870A0A1D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4D9AE-DBA1-4C4E-A661-226CE9B4C15D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D1742-7AD6-FAFB-01E1-0F790E889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C5343-335D-5772-0C24-FC87F5BD7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681CC-EF30-481F-AC17-4AA719298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826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CA1580-8366-F538-835D-2C2CC5BB2C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4DC35B-C007-5742-A745-A8E14BF803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CA265-F4E6-DB43-DB8D-309CF27FE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4D9AE-DBA1-4C4E-A661-226CE9B4C15D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627C3-9CF1-5EE5-CA0A-BADB33361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52EA1-5500-6381-5E2B-8048928D2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681CC-EF30-481F-AC17-4AA719298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1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5C205-4396-4064-A15F-C955C5EF7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8AF72-8AE1-1658-0A86-2DCDF1447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608F6-7E0F-370E-C56A-092125F24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4D9AE-DBA1-4C4E-A661-226CE9B4C15D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7CC732-4755-9A01-2DBF-AEEBC2668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4D6440-2EF6-9FA4-4D64-C5AEAEAD8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681CC-EF30-481F-AC17-4AA719298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401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EB12F-D0EB-BAEA-D34F-95814B4C3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17090A-2E70-5A5E-5C33-21C2BB6B2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2AD2F-E593-F560-FB00-16BF6E67A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4D9AE-DBA1-4C4E-A661-226CE9B4C15D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8F2B9-EE19-26F5-7F3E-FC2FAE322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4DD0F-3A0E-FA51-E1F7-77A27FBA1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681CC-EF30-481F-AC17-4AA719298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13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68043-664D-8D74-92B1-375EE8BAF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02778-FF01-8F7B-0EAF-EE1266B91B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94C68D-C505-6D5C-2146-8D4BA47632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BC1757-6B01-6105-CCD8-A729B99F5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4D9AE-DBA1-4C4E-A661-226CE9B4C15D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76AF39-F882-F4E1-CCC7-D8ED2A223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A90A5-A71A-4AA6-A456-24D2E1D54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681CC-EF30-481F-AC17-4AA719298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364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77D69-FD96-3796-F44E-85A655E29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BF514-750D-5483-0E2A-9FA9517CF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340FA5-A1D9-C1E3-B412-519F331773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25D9DD-D952-ED5C-2FE4-EEFF380768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6FA200-C9B3-239A-4B4F-52583E8B57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526477-59F6-7B4E-CCC9-796DF45B6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4D9AE-DBA1-4C4E-A661-226CE9B4C15D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22F010-3B9D-6305-7B64-130F7131F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0B276D-C15E-8108-0CA5-626874649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681CC-EF30-481F-AC17-4AA719298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528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05296-56AE-9F99-6163-CC3A20E46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EC4340-5FC0-23A5-9B32-0F3B55344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4D9AE-DBA1-4C4E-A661-226CE9B4C15D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0C2F90-0912-F788-11D4-A5CD09741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24134-F27E-C8D5-610F-F0D5C4B7D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681CC-EF30-481F-AC17-4AA719298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470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949443-D6F5-CDE5-3499-4D91D743E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4D9AE-DBA1-4C4E-A661-226CE9B4C15D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23DACE-5F64-D133-68B2-210E229D6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4B91F-5787-3F3D-BD70-67CE8BEA7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681CC-EF30-481F-AC17-4AA719298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935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A3107-2768-252B-EF7F-4A3330430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51324-2110-18B1-6312-BC6E00D39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D5D25A-B459-52B3-4EDC-DF5CA93D00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D117D0-28DF-28BF-4712-1D447864F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4D9AE-DBA1-4C4E-A661-226CE9B4C15D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95AD6-E30C-B251-00A4-7C588FA82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B96DDB-CAFD-F3BA-689E-3BE59415E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681CC-EF30-481F-AC17-4AA719298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66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5905A-FE8D-6FBE-BF03-7A76DD7A5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D6B7C0-848B-0ED9-515C-5DD742CAB6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6BBE36-C6DA-1305-FF78-BCFAC6E0D5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938019-B453-AE65-33CD-9246739DE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4D9AE-DBA1-4C4E-A661-226CE9B4C15D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6B1857-6230-EA55-0B39-67F40D134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553D4A-2026-5B39-B748-80335B822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681CC-EF30-481F-AC17-4AA719298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604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A0A825-5675-81E8-5B3E-819944D8C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48ACF4-550E-5E06-65C5-F71123F08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F493A-778C-E7CA-FABA-A4CE08BA5F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D4D9AE-DBA1-4C4E-A661-226CE9B4C15D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C3661-D39F-4953-AF51-D3D10FFAD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F2D88-09C9-FAC9-AC50-843399143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4681CC-EF30-481F-AC17-4AA719298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770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white robot with blue headphones and text&#10;&#10;AI-generated content may be incorrect.">
            <a:extLst>
              <a:ext uri="{FF2B5EF4-FFF2-40B4-BE49-F238E27FC236}">
                <a16:creationId xmlns:a16="http://schemas.microsoft.com/office/drawing/2014/main" id="{19829187-F4F9-F101-BA73-2A42D7846A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4" b="8873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8519380-819F-6108-725B-055157B0B5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92202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213"/>
    </mc:Choice>
    <mc:Fallback>
      <p:transition spd="slow" advTm="1062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D7BBBD-A566-D885-9BBF-D2A900407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DE4F3B1-5581-EA02-2BFC-FF608F0AA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111672"/>
            <a:ext cx="10905066" cy="463465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C4BF1C5-F6D5-23C1-05DE-A2E27B6C42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92030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3531"/>
    </mc:Choice>
    <mc:Fallback>
      <p:transition spd="slow" advTm="303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1</Words>
  <Application>Microsoft Office PowerPoint</Application>
  <PresentationFormat>Widescreen</PresentationFormat>
  <Paragraphs>1</Paragraphs>
  <Slides>2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Bera, Suroj</dc:creator>
  <cp:lastModifiedBy>Sarkar, Amit</cp:lastModifiedBy>
  <cp:revision>2</cp:revision>
  <dcterms:created xsi:type="dcterms:W3CDTF">2025-10-22T18:24:23Z</dcterms:created>
  <dcterms:modified xsi:type="dcterms:W3CDTF">2025-10-22T19:36:12Z</dcterms:modified>
</cp:coreProperties>
</file>